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2" r:id="rId6"/>
    <p:sldId id="265" r:id="rId7"/>
    <p:sldId id="269" r:id="rId8"/>
    <p:sldId id="270" r:id="rId9"/>
    <p:sldId id="27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/>
    <p:restoredTop sz="94640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2EA15-AFF6-F44F-AF29-92A402271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2908A-3FD5-3E46-A555-9668CF981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5F11F-826A-2143-B202-6BF93E6A5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CC2D4-35FE-7D43-8F18-182A150A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A8936-9D6E-8341-8801-0D74C756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7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B71F-6BB3-7F43-B199-58729BD3B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9E8ED4-74DC-E147-A7DB-518088892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8A65C-853B-2845-949F-02741C1C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95C51-3369-D848-9434-2FF7131D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DF535-6878-7E41-BDF6-5B35080C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6C733-8C12-CC4B-B6C6-32962A4F67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072D34-DEA9-E149-9E08-C58D9DB66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26885-75DB-7845-8108-737BEA10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11977-122E-F04B-8FA2-48CB9068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C9922-A256-4749-A8A4-4CF5F630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45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74AF2-8067-2442-91B9-10756315F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D928-599C-2A47-ACA5-70ECA5532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A47AB-4E38-6C42-AF79-82D87A638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3465-84C3-7547-AB6C-12B1B816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32ACC-228C-AE44-8666-3AD05074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7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E06DA-599E-D243-9338-9624A60EA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9706D-0415-4F4F-82FC-BF61B9B93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92-B881-3549-83ED-9B95FBAAE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1165E-1336-DF4C-BB13-BA122E739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08638-BEEA-8446-9E75-A8920A10A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B55-1B43-4F42-9101-5D95CB14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B06E4-6CCA-8D4E-93F8-1F054A0686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D1F35-9C73-8248-B010-1DFE9B95F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EC3E4-36DE-DC4E-AAD6-CE7B768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AAD56-A9DD-9D43-A051-C6816E1F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25997-3303-0445-87F5-F33B78B2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2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F555-B4F2-DE49-940A-9CC6B1F9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E713D-C4F0-A041-989E-3FE0B62D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10563-F649-424C-9736-3076540D5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943B9-790B-0342-9CAC-3DF77E58F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B16CD-FE4E-8044-ADEF-77EC30802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62780-736A-0949-B76F-D42E5696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EAC5C-4746-7543-BFE7-D6F4FC017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9F62A-5C67-904B-A5F3-1344BCFF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80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D22B-B096-2A4A-A951-DC5914E9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894CC-7295-604D-ACBC-72BE6FD5F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F207A-3D10-864D-BCDD-0C534783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8B504-5F7B-4E41-B1A3-792675BB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5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B16A8-E400-E749-BE76-BCD1FFB2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5EB29-4779-E940-B20E-1E608AAC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CDB0A-9930-D94D-9936-BC410F07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448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7A00A-6B6D-C245-9264-A9C3B686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76907-C197-F44B-AE6A-00F7666A2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F73DA-3399-3B41-A214-D2AE3F53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ECF95-B6F0-1F44-AE69-C71487CEE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866DD-0AA1-664D-A0F5-8D537A7E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5A6E8-04CC-AF45-AACF-E126830E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58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FBFD-44C5-8647-8A3B-C72F2B829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11736E-1029-AE48-9D25-728254426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831A1-4AB8-BE42-86F9-F422EEFAE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C1984-B5EF-FD43-ABBD-DA9E84C4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F32D0-AE01-A247-86FB-BC541705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E071C-7794-CD46-B529-FBB9FFD1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3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9306BF-94D8-024F-851D-9868292F7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64240-E5F0-E747-B198-3459DCD27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D786-6C9E-BC4A-9EB7-AEA07ABDD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A891-43E9-9B44-99F1-B00B1DFB4ED3}" type="datetimeFigureOut">
              <a:rPr lang="en-US" smtClean="0"/>
              <a:t>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394DF-F240-EE47-A5F1-5834EFDDA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132B2-6DA0-9840-814A-B34D40A0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F7BE3-9DE7-7E48-A52D-DAD8F65D6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7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D8D26E-1BBA-7446-A3EF-8125CF7F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3263900"/>
            <a:ext cx="5588000" cy="398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B0171-1CF9-834D-99E9-7EF2EF066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Airbnb Price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2C3F9-0538-BF43-8945-2F871343C5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pple LiGothic Medium" pitchFamily="2" charset="-120"/>
                <a:ea typeface="Apple LiGothic Medium" pitchFamily="2" charset="-120"/>
              </a:rPr>
              <a:t>Sungwan (PK) Kim</a:t>
            </a:r>
          </a:p>
        </p:txBody>
      </p:sp>
    </p:spTree>
    <p:extLst>
      <p:ext uri="{BB962C8B-B14F-4D97-AF65-F5344CB8AC3E}">
        <p14:creationId xmlns:p14="http://schemas.microsoft.com/office/powerpoint/2010/main" val="2528141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07CDB-56EC-6A49-9664-4FBCCA518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2526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667-9EB7-EB42-AEF9-94E03073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2EF1-E80C-3142-953B-61A51D7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Apple LiGothic Medium" pitchFamily="2" charset="-120"/>
                <a:ea typeface="Apple LiGothic Medium" pitchFamily="2" charset="-120"/>
              </a:rPr>
              <a:t>Observations: </a:t>
            </a:r>
            <a:r>
              <a:rPr lang="en-US" sz="3400" dirty="0">
                <a:latin typeface="Apple LiGothic Medium" pitchFamily="2" charset="-120"/>
                <a:ea typeface="Apple LiGothic Medium" pitchFamily="2" charset="-120"/>
              </a:rPr>
              <a:t>3,000 postings</a:t>
            </a:r>
          </a:p>
          <a:p>
            <a:endParaRPr lang="en-US" sz="34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400" b="1" dirty="0">
                <a:latin typeface="Apple LiGothic Medium" pitchFamily="2" charset="-120"/>
                <a:ea typeface="Apple LiGothic Medium" pitchFamily="2" charset="-120"/>
              </a:rPr>
              <a:t>Independent Variables (57):</a:t>
            </a:r>
            <a:r>
              <a:rPr lang="en-US" sz="3400" dirty="0">
                <a:latin typeface="Apple LiGothic Medium" pitchFamily="2" charset="-120"/>
                <a:ea typeface="Apple LiGothic Medium" pitchFamily="2" charset="-120"/>
              </a:rPr>
              <a:t> Location, Capacity, Amenities, Ratings, Communication, Cleanliness, Host Info, and so on</a:t>
            </a:r>
          </a:p>
          <a:p>
            <a:endParaRPr lang="en-US" sz="3400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400" b="1" dirty="0">
                <a:latin typeface="Apple LiGothic Medium" pitchFamily="2" charset="-120"/>
                <a:ea typeface="Apple LiGothic Medium" pitchFamily="2" charset="-120"/>
              </a:rPr>
              <a:t>Dependent Variable: </a:t>
            </a:r>
            <a:r>
              <a:rPr lang="en-US" sz="3400" dirty="0">
                <a:latin typeface="Apple LiGothic Medium" pitchFamily="2" charset="-120"/>
                <a:ea typeface="Apple LiGothic Medium" pitchFamily="2" charset="-120"/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47552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667-9EB7-EB42-AEF9-94E03073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Linear Regression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2EF1-E80C-3142-953B-61A51D7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4000" b="1" dirty="0">
                <a:latin typeface="Apple LiGothic Medium" pitchFamily="2" charset="-120"/>
                <a:ea typeface="Apple LiGothic Medium" pitchFamily="2" charset="-120"/>
              </a:rPr>
              <a:t>R</a:t>
            </a:r>
            <a:r>
              <a:rPr lang="en-US" sz="4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4000" b="1" dirty="0">
                <a:latin typeface="Apple LiGothic Medium" pitchFamily="2" charset="-120"/>
                <a:ea typeface="Apple LiGothic Medium" pitchFamily="2" charset="-120"/>
              </a:rPr>
              <a:t>  		 	</a:t>
            </a:r>
            <a:r>
              <a:rPr lang="en-US" sz="4000" dirty="0">
                <a:latin typeface="Apple LiGothic Medium" pitchFamily="2" charset="-120"/>
                <a:ea typeface="Apple LiGothic Medium" pitchFamily="2" charset="-120"/>
              </a:rPr>
              <a:t>=  0.523</a:t>
            </a:r>
            <a:endParaRPr lang="en-US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4000" b="1" dirty="0">
                <a:latin typeface="Apple LiGothic Medium" pitchFamily="2" charset="-120"/>
                <a:ea typeface="Apple LiGothic Medium" pitchFamily="2" charset="-120"/>
              </a:rPr>
              <a:t>Adjusted R</a:t>
            </a:r>
            <a:r>
              <a:rPr lang="en-US" sz="4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4000" b="1" dirty="0">
                <a:latin typeface="Apple LiGothic Medium" pitchFamily="2" charset="-120"/>
                <a:ea typeface="Apple LiGothic Medium" pitchFamily="2" charset="-120"/>
              </a:rPr>
              <a:t> 	 	</a:t>
            </a:r>
            <a:r>
              <a:rPr lang="en-US" sz="4000" dirty="0">
                <a:latin typeface="Apple LiGothic Medium" pitchFamily="2" charset="-120"/>
                <a:ea typeface="Apple LiGothic Medium" pitchFamily="2" charset="-120"/>
              </a:rPr>
              <a:t>=  0.514</a:t>
            </a:r>
          </a:p>
          <a:p>
            <a:endParaRPr lang="en-US" dirty="0">
              <a:latin typeface="Apple LiGothic Medium" pitchFamily="2" charset="-120"/>
              <a:ea typeface="Apple LiGothic Medium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3876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0A25-4ECB-A44A-A2DA-F05BB6FE4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Normalization Test - </a:t>
            </a:r>
            <a:r>
              <a:rPr lang="en-US" sz="3600" dirty="0">
                <a:latin typeface="Apple LiGothic Medium" pitchFamily="2" charset="-120"/>
                <a:ea typeface="Apple LiGothic Medium" pitchFamily="2" charset="-120"/>
              </a:rPr>
              <a:t>P(Omnibus): 0.000 | P(JB): 0.00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25838-2469-7249-8464-53249C24DE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Residual Plot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4E0CC9-43DC-2F43-8368-2251AF4A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Normal Q-Q plot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721220-5966-9D4B-9C59-41C1B69E1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00931" y="2842419"/>
            <a:ext cx="4635500" cy="300990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3942DA3B-FF7B-6942-9B9B-9FDB6C58535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1835" y="2701509"/>
            <a:ext cx="4683918" cy="32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1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8A39F-1898-D840-9B7F-B78DA0679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Price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2EC23-47F7-2843-ABE9-F8C06309B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Before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695B25-96B1-774B-AA79-5C2EA8016D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181" y="2778919"/>
            <a:ext cx="4699000" cy="3136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28C0A-CDA2-754F-BB5F-7C783EEF9F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After Log Transformation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89024F4-F01C-944A-BB7C-5E5D32F0D1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4294" y="2778919"/>
            <a:ext cx="4699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9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0376-E0E7-D249-88E2-8DBE1720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Residuals Normalized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0E150-39BC-F148-BA38-6F62D9725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Residual Plot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DBBA95-2BC7-6540-987B-0ACBB1F890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13631" y="2842419"/>
            <a:ext cx="4610100" cy="3009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259C57-AFAC-E54A-AA78-BD59E76320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Normal Q-Q plot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E3D2CF-D792-374E-A5D9-977BBBDB2CD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0251" y="2698782"/>
            <a:ext cx="4668043" cy="32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8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A3D3-DC1D-7849-AAB2-9C094B03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Cross-Validation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37002-A9AA-7A49-B1BE-5552F4C50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Before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7450F-2306-084C-953A-07B755D22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Test / Train Split :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  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= 0.419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10 - Fold CV :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0.364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C4DF0-119D-A840-A15C-318D108F3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After Log-Transformation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831F5-C048-0E4C-8043-02AD06FF3D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Test / Train Split :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  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= 0.515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10 - Fold CV : 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0.507</a:t>
            </a:r>
          </a:p>
          <a:p>
            <a:endParaRPr lang="en-US" sz="3000" dirty="0">
              <a:latin typeface="Apple LiGothic Medium" pitchFamily="2" charset="-120"/>
              <a:ea typeface="Apple LiGothic Medium" pitchFamily="2" charset="-12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A8B437-98F9-7A41-B33E-8A9D5FB155FC}"/>
              </a:ext>
            </a:extLst>
          </p:cNvPr>
          <p:cNvCxnSpPr>
            <a:cxnSpLocks/>
          </p:cNvCxnSpPr>
          <p:nvPr/>
        </p:nvCxnSpPr>
        <p:spPr>
          <a:xfrm>
            <a:off x="6129334" y="2505075"/>
            <a:ext cx="0" cy="3684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95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3A3D3-DC1D-7849-AAB2-9C094B03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Regularization - </a:t>
            </a:r>
            <a:r>
              <a:rPr lang="en-US" sz="3800" dirty="0">
                <a:latin typeface="Apple LiGothic Medium" pitchFamily="2" charset="-120"/>
                <a:ea typeface="Apple LiGothic Medium" pitchFamily="2" charset="-120"/>
              </a:rPr>
              <a:t>(10–Fold CV)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37002-A9AA-7A49-B1BE-5552F4C50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Before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87450F-2306-084C-953A-07B755D22E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Ridge :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 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= 0.365</a:t>
            </a:r>
          </a:p>
          <a:p>
            <a:pPr marL="0" indent="0">
              <a:buNone/>
            </a:pPr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Lasso :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 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= 0.364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 err="1">
                <a:latin typeface="Apple LiGothic Medium" pitchFamily="2" charset="-120"/>
                <a:ea typeface="Apple LiGothic Medium" pitchFamily="2" charset="-120"/>
              </a:rPr>
              <a:t>ElasticNet</a:t>
            </a:r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 : 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0.364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C4DF0-119D-A840-A15C-318D108F3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After Log-Transformation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831F5-C048-0E4C-8043-02AD06FF3D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Ridge :	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0.499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Lasso :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0.498</a:t>
            </a:r>
          </a:p>
          <a:p>
            <a:endParaRPr lang="en-US" sz="3000" b="1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3000" dirty="0" err="1">
                <a:latin typeface="Apple LiGothic Medium" pitchFamily="2" charset="-120"/>
                <a:ea typeface="Apple LiGothic Medium" pitchFamily="2" charset="-120"/>
              </a:rPr>
              <a:t>ElasticNet</a:t>
            </a:r>
            <a:r>
              <a:rPr lang="en-US" sz="3000" dirty="0">
                <a:latin typeface="Apple LiGothic Medium" pitchFamily="2" charset="-120"/>
                <a:ea typeface="Apple LiGothic Medium" pitchFamily="2" charset="-120"/>
              </a:rPr>
              <a:t> :	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	     R</a:t>
            </a:r>
            <a:r>
              <a:rPr lang="en-US" sz="3000" b="1" baseline="30000" dirty="0">
                <a:latin typeface="Apple LiGothic Medium" pitchFamily="2" charset="-120"/>
                <a:ea typeface="Apple LiGothic Medium" pitchFamily="2" charset="-120"/>
              </a:rPr>
              <a:t>2</a:t>
            </a:r>
            <a:r>
              <a:rPr lang="en-US" sz="3000" b="1" dirty="0">
                <a:latin typeface="Apple LiGothic Medium" pitchFamily="2" charset="-120"/>
                <a:ea typeface="Apple LiGothic Medium" pitchFamily="2" charset="-120"/>
              </a:rPr>
              <a:t> = 0.498</a:t>
            </a:r>
          </a:p>
          <a:p>
            <a:endParaRPr lang="en-US" sz="3000" dirty="0">
              <a:latin typeface="Apple LiGothic Medium" pitchFamily="2" charset="-120"/>
              <a:ea typeface="Apple LiGothic Medium" pitchFamily="2" charset="-12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4EDD18-0D78-0940-A64F-31044959A4A8}"/>
              </a:ext>
            </a:extLst>
          </p:cNvPr>
          <p:cNvCxnSpPr>
            <a:cxnSpLocks/>
          </p:cNvCxnSpPr>
          <p:nvPr/>
        </p:nvCxnSpPr>
        <p:spPr>
          <a:xfrm>
            <a:off x="6129334" y="2505075"/>
            <a:ext cx="0" cy="3684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73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667-9EB7-EB42-AEF9-94E03073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ple LiGothic Medium" pitchFamily="2" charset="-120"/>
                <a:ea typeface="Apple LiGothic Medium" pitchFamily="2" charset="-12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42EF1-E80C-3142-953B-61A51D75F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4000" dirty="0">
              <a:latin typeface="Apple LiGothic Medium" pitchFamily="2" charset="-120"/>
              <a:ea typeface="Apple LiGothic Medium" pitchFamily="2" charset="-120"/>
            </a:endParaRPr>
          </a:p>
          <a:p>
            <a:r>
              <a:rPr lang="en-US" sz="4000" dirty="0">
                <a:latin typeface="Apple LiGothic Medium" pitchFamily="2" charset="-120"/>
                <a:ea typeface="Apple LiGothic Medium" pitchFamily="2" charset="-120"/>
              </a:rPr>
              <a:t> Location  |  Capacity  |  Pool</a:t>
            </a:r>
          </a:p>
          <a:p>
            <a:r>
              <a:rPr lang="en-US" sz="4000" dirty="0">
                <a:latin typeface="Apple LiGothic Medium" pitchFamily="2" charset="-120"/>
                <a:ea typeface="Apple LiGothic Medium" pitchFamily="2" charset="-120"/>
              </a:rPr>
              <a:t> Entire Place  | 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1627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119</Words>
  <Application>Microsoft Macintosh PowerPoint</Application>
  <PresentationFormat>Widescreen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Apple LiGothic Medium</vt:lpstr>
      <vt:lpstr>Arial</vt:lpstr>
      <vt:lpstr>Calibri</vt:lpstr>
      <vt:lpstr>Calibri Light</vt:lpstr>
      <vt:lpstr>Office Theme</vt:lpstr>
      <vt:lpstr>Airbnb Price Predictions</vt:lpstr>
      <vt:lpstr>Data</vt:lpstr>
      <vt:lpstr>Linear Regression Results</vt:lpstr>
      <vt:lpstr>Normalization Test - P(Omnibus): 0.000 | P(JB): 0.00</vt:lpstr>
      <vt:lpstr>Price Distribution</vt:lpstr>
      <vt:lpstr>Residuals Normalized</vt:lpstr>
      <vt:lpstr>Cross-Validation</vt:lpstr>
      <vt:lpstr>Regularization - (10–Fold CV)</vt:lpstr>
      <vt:lpstr>Takeaways</vt:lpstr>
      <vt:lpstr>Questions?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Price Predictions</dc:title>
  <dc:creator>Microsoft Office User</dc:creator>
  <cp:lastModifiedBy>Microsoft Office User</cp:lastModifiedBy>
  <cp:revision>25</cp:revision>
  <dcterms:created xsi:type="dcterms:W3CDTF">2018-01-25T18:42:43Z</dcterms:created>
  <dcterms:modified xsi:type="dcterms:W3CDTF">2018-01-26T21:03:27Z</dcterms:modified>
</cp:coreProperties>
</file>